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70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52"/>
  </p:normalViewPr>
  <p:slideViewPr>
    <p:cSldViewPr snapToGrid="0" snapToObjects="1">
      <p:cViewPr varScale="1">
        <p:scale>
          <a:sx n="102" d="100"/>
          <a:sy n="102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7927-139D-4545-AD37-0B86000E9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C86D9-7637-1B46-9110-C19167DE9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08137-1E43-FD41-97C7-95C3DA45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9E314-E998-6844-868E-9A30966C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92256-C9C1-3543-A9AC-BBD39494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A8587-C8A1-B549-A2B8-F0578A086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D979E-CA68-B240-A9C5-6BE28BCBF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2FD35-3EE9-294C-9BF0-1F337DC11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2E517-202F-1647-8526-297174C5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DA4A8-DA6E-4D46-B0D4-2A3CB88D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8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72AE8-B1C9-6D47-B4DC-EF2623776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5CD8A-4660-7746-A57C-C47D16761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783DC-41E4-7C40-83B7-A5234531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89E38-FDB7-6C43-9C2B-9E173F2C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19009-F2D9-684B-B166-8CFD1BBB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5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CF911-B076-5045-B606-26777E962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35115-D9D8-A742-A38F-4C59F9228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A4ECA-D56F-5F42-8C3B-C8D3F457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6C556-A2EF-B446-A7E3-10EACBEF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490E1-D67D-CC45-AA0C-632E3C0D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FEE9-3499-D843-9975-E9567FD4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DB976-CE57-9342-9EDD-D952A294A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0F95-C02F-D841-A593-4543D495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A2435-9862-2A4B-8BCF-B21C0B1F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499CE-DA38-8847-80C9-EFEC2B36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0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6B25-60DA-FD4B-8090-A35DD6D3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75E87-321D-6C4A-A0F7-D268400B3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D067B-DE21-1241-ADA6-E4F9DC27C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BCCA7-B117-4D4D-988F-1E920436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4A63E-238E-D740-B473-C83A51FC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C233F-0149-254C-9225-C721EC6D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0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C74A-5A50-B04B-B459-BA5DB8DC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AA943-A5DC-1546-BF34-2867C0195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29917-0EB7-934F-B726-BB9B8DB7C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BF6C7-506D-DE41-9010-D10FBE7E5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FEA02-F8E7-CA47-B799-7B873ADAE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DCBABE-BD21-1349-BD4A-FD1B433D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51CC1B-075D-6A48-82B1-7939B4CA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E0A84-9CBB-B24C-81FF-8B5B4F97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4BD9-E98B-3A49-856F-4FC671CA1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B5861-3413-874D-9A36-24B409408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A9B40-D1CA-2C4F-AB9D-37A1DD08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9C1BE-4B3E-524A-9D6E-960C792F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9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B585B-E19B-A548-A38E-7BB9F818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A7AEDB-E212-5743-A283-85F732B9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87642-421B-664B-B1FB-CCEDEF9D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E58B-80F4-8445-BD62-DA9640231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0FEF0-05C6-F64A-B5FF-906D71D5D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88626-6A66-1046-ADCB-6516653D1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260B8-2845-D74E-9B69-0A234804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43FE1-5A7E-0645-B50B-726C9D4B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34A13-DE67-3D49-AD48-8402B5A6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2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39EA9-2BD7-074B-96D7-C4471A2AF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E09C09-8927-814F-AD07-F1CD7BDC4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9C2F9-0A14-FD45-8A68-2B0DDDDA3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15756-B058-EA4A-AE2C-EF64BB27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EED8-10D2-0C49-9109-F9BC77B00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F6375-3B69-6E43-B784-8233E86E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8E6E4-F988-234C-A3D0-E05C44AA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ABB39-EA7F-0A41-9ADB-4B2C52056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07F5F-7D8E-F646-85E4-58025C215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1365-E367-7848-A674-CEBDD0C4C5D8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43DF8-D53D-F047-958F-51B4F8FA0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BB428-B86A-5E46-95D3-AE8EA1E4D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7163-B86A-B64D-9196-DCFCB06C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7B85DB-9F77-5240-A2E5-1C6C679BF4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69398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REVIEW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alt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Changes in Supply</a:t>
            </a:r>
            <a:endParaRPr lang="en-US" b="1" u="sng" dirty="0">
              <a:solidFill>
                <a:srgbClr val="FF0000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3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7D5F789-E4F2-B44A-9B5F-91864BF64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9921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dirty="0"/>
              <a:t>Why does the government place </a:t>
            </a:r>
            <a:r>
              <a:rPr lang="en-US" altLang="en-US" u="sng" dirty="0"/>
              <a:t>excise taxes </a:t>
            </a:r>
            <a:r>
              <a:rPr lang="en-US" altLang="en-US" dirty="0"/>
              <a:t>on products and how do excise taxes affect supply?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24DD741-984C-8B40-B353-C7CF545FD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3581401"/>
            <a:ext cx="8229600" cy="189314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rgbClr val="FF0000"/>
                </a:solidFill>
              </a:rPr>
              <a:t>The government places an excise tax on cigarettes to discourage consumption of this  harmful product. The excise tax on cigarettes reduces supply and makes the cost go up for the </a:t>
            </a:r>
            <a:r>
              <a:rPr lang="en-US" altLang="en-US" dirty="0" err="1">
                <a:solidFill>
                  <a:srgbClr val="FF0000"/>
                </a:solidFill>
              </a:rPr>
              <a:t>consumet</a:t>
            </a: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Why does the government provide subsidies to some industries and how do subsidies affect supply?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95593B-C527-FD46-8F5C-82F144AD6B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2971801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Subsidies increase supply because subsidies increase supplier’s profits.</a:t>
            </a:r>
          </a:p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Farmers receive government subsidies because farm products are cheap.  Farmers would go out of business without subsidies.</a:t>
            </a:r>
          </a:p>
        </p:txBody>
      </p:sp>
    </p:spTree>
    <p:extLst>
      <p:ext uri="{BB962C8B-B14F-4D97-AF65-F5344CB8AC3E}">
        <p14:creationId xmlns:p14="http://schemas.microsoft.com/office/powerpoint/2010/main" val="216198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929" y="136525"/>
            <a:ext cx="8964706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How does regulation affect supply?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27952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Regulations can reduce supply by raising prices.</a:t>
            </a:r>
          </a:p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EXAMPLE: Government regulations that require car manufacturers to install pollution reducing devices can make the cost for the car higher to consumers.</a:t>
            </a:r>
          </a:p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2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078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Why does a rise in the cost of an input affect supply?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078" y="23320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 rise in the cost of an input for a product is passed on to the consumer.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prices rise, demand falls. When Demand falls, supply falls in response.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272CA-84FC-3940-98DD-5C346027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E. Napp</a:t>
            </a:r>
          </a:p>
        </p:txBody>
      </p:sp>
    </p:spTree>
    <p:extLst>
      <p:ext uri="{BB962C8B-B14F-4D97-AF65-F5344CB8AC3E}">
        <p14:creationId xmlns:p14="http://schemas.microsoft.com/office/powerpoint/2010/main" val="3752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Baskerville</vt:lpstr>
      <vt:lpstr>Calibri</vt:lpstr>
      <vt:lpstr>Calibri Light</vt:lpstr>
      <vt:lpstr>Office Theme</vt:lpstr>
      <vt:lpstr>REVIEW 2. Changes in Supply</vt:lpstr>
      <vt:lpstr>Why does the government place excise taxes on products and how do excise taxes affect supply?</vt:lpstr>
      <vt:lpstr>Why does the government provide subsidies to some industries and how do subsidies affect supply? </vt:lpstr>
      <vt:lpstr>How does regulation affect supply? </vt:lpstr>
      <vt:lpstr>Why does a rise in the cost of an input affect supply?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Eric</dc:creator>
  <cp:lastModifiedBy>Brent Eric</cp:lastModifiedBy>
  <cp:revision>3</cp:revision>
  <dcterms:created xsi:type="dcterms:W3CDTF">2018-12-11T17:40:36Z</dcterms:created>
  <dcterms:modified xsi:type="dcterms:W3CDTF">2018-12-11T19:31:36Z</dcterms:modified>
</cp:coreProperties>
</file>